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sldIdLst>
    <p:sldId id="256" r:id="rId2"/>
    <p:sldId id="276" r:id="rId3"/>
    <p:sldId id="278" r:id="rId4"/>
    <p:sldId id="268" r:id="rId5"/>
    <p:sldId id="279" r:id="rId6"/>
    <p:sldId id="27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96132"/>
  </p:normalViewPr>
  <p:slideViewPr>
    <p:cSldViewPr snapToGrid="0">
      <p:cViewPr varScale="1">
        <p:scale>
          <a:sx n="69" d="100"/>
          <a:sy n="69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96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5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025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05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332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0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36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0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1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30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54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30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55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68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31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24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76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83171" y="2050472"/>
            <a:ext cx="8825658" cy="2590801"/>
          </a:xfrm>
        </p:spPr>
        <p:txBody>
          <a:bodyPr/>
          <a:lstStyle/>
          <a:p>
            <a:pPr algn="r"/>
            <a:r>
              <a:rPr lang="es-CO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“</a:t>
            </a:r>
            <a:r>
              <a:rPr lang="es-CO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</a:t>
            </a:r>
            <a:r>
              <a:rPr lang="es-CO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frecer </a:t>
            </a:r>
            <a:r>
              <a:rPr lang="es-CO" sz="24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un punto de enlace que sirva para evaluar continuamente la </a:t>
            </a:r>
            <a:r>
              <a:rPr lang="es-CO" sz="24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función</a:t>
            </a:r>
            <a:r>
              <a:rPr lang="es-CO" sz="24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esencial que desempeñan las matemáticas en la vida de  los  ciudadanos  del  mundo</a:t>
            </a:r>
            <a:r>
              <a:rPr lang="es-CO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r>
              <a:rPr lang="es-CO" sz="40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s-CO" sz="40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es-CO" sz="4000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9529" y="4777380"/>
            <a:ext cx="8932942" cy="1154378"/>
          </a:xfrm>
        </p:spPr>
        <p:txBody>
          <a:bodyPr>
            <a:normAutofit fontScale="32500" lnSpcReduction="20000"/>
          </a:bodyPr>
          <a:lstStyle/>
          <a:p>
            <a:pPr algn="ctr"/>
            <a:endParaRPr lang="es-CO" sz="3200" dirty="0"/>
          </a:p>
          <a:p>
            <a:pPr algn="ctr"/>
            <a:r>
              <a:rPr lang="es-CO" sz="7400" dirty="0"/>
              <a:t>DÍA DE LAS </a:t>
            </a:r>
            <a:r>
              <a:rPr lang="es-CO" sz="7400" dirty="0" smtClean="0"/>
              <a:t>MATEMÁTICAS IPN </a:t>
            </a:r>
            <a:endParaRPr lang="es-CO" sz="7400" dirty="0"/>
          </a:p>
          <a:p>
            <a:pPr algn="ctr"/>
            <a:r>
              <a:rPr lang="es-CO" sz="7400" dirty="0" smtClean="0"/>
              <a:t>13</a:t>
            </a:r>
            <a:r>
              <a:rPr lang="es-CO" sz="7400" dirty="0" smtClean="0"/>
              <a:t> </a:t>
            </a:r>
            <a:r>
              <a:rPr lang="es-CO" sz="7400" dirty="0"/>
              <a:t>de </a:t>
            </a:r>
            <a:r>
              <a:rPr lang="es-CO" sz="7400" dirty="0" smtClean="0"/>
              <a:t>marzo </a:t>
            </a:r>
            <a:r>
              <a:rPr lang="es-CO" sz="7400" dirty="0"/>
              <a:t>de </a:t>
            </a:r>
            <a:r>
              <a:rPr lang="es-CO" sz="7400" dirty="0" smtClean="0"/>
              <a:t>2020</a:t>
            </a:r>
            <a:endParaRPr lang="es-CO" sz="7400" dirty="0"/>
          </a:p>
        </p:txBody>
      </p:sp>
      <p:pic>
        <p:nvPicPr>
          <p:cNvPr id="8" name="Imagen 7" descr="Recorte de pantall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2" t="12060" r="2843" b="5645"/>
          <a:stretch/>
        </p:blipFill>
        <p:spPr>
          <a:xfrm>
            <a:off x="4294908" y="724054"/>
            <a:ext cx="4045528" cy="1607129"/>
          </a:xfrm>
          <a:prstGeom prst="rect">
            <a:avLst/>
          </a:prstGeom>
        </p:spPr>
      </p:pic>
      <p:pic>
        <p:nvPicPr>
          <p:cNvPr id="10" name="Imagen 9" descr="Recorte de pantalla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617" b="90069" l="11232" r="9013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69" t="685"/>
          <a:stretch/>
        </p:blipFill>
        <p:spPr>
          <a:xfrm>
            <a:off x="10127672" y="4777380"/>
            <a:ext cx="1593273" cy="160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14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522879" cy="706964"/>
          </a:xfrm>
        </p:spPr>
        <p:txBody>
          <a:bodyPr/>
          <a:lstStyle/>
          <a:p>
            <a:pPr algn="ctr"/>
            <a:r>
              <a:rPr lang="es-CO" dirty="0"/>
              <a:t>ORGANIZACIÓN: </a:t>
            </a:r>
            <a:br>
              <a:rPr lang="es-CO" dirty="0"/>
            </a:br>
            <a:r>
              <a:rPr lang="es-CO" dirty="0" smtClean="0"/>
              <a:t>Viernes</a:t>
            </a:r>
            <a:r>
              <a:rPr lang="es-CO" dirty="0" smtClean="0"/>
              <a:t> 13 de Marzo (Primer bloque)</a:t>
            </a:r>
            <a:endParaRPr lang="es-CO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547483"/>
              </p:ext>
            </p:extLst>
          </p:nvPr>
        </p:nvGraphicFramePr>
        <p:xfrm>
          <a:off x="1293389" y="2424546"/>
          <a:ext cx="9704441" cy="3959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6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6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46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COMUNIDAD </a:t>
                      </a:r>
                      <a:r>
                        <a:rPr lang="es-CO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 smtClean="0">
                          <a:solidFill>
                            <a:schemeClr val="tx1"/>
                          </a:solidFill>
                          <a:effectLst/>
                        </a:rPr>
                        <a:t>COMUNIDAD 2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76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Reconocimiento</a:t>
                      </a:r>
                      <a:r>
                        <a:rPr lang="es-CO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símbolo del número Pi </a:t>
                      </a:r>
                      <a:endParaRPr lang="es-CO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Elaboración de manilla con las cifras del número Pi</a:t>
                      </a:r>
                      <a:endParaRPr lang="es-CO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074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>
                          <a:solidFill>
                            <a:schemeClr val="tx1"/>
                          </a:solidFill>
                          <a:effectLst/>
                        </a:rPr>
                        <a:t>COMUNIDAD 3</a:t>
                      </a:r>
                      <a:endParaRPr lang="es-CO" sz="14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>
                          <a:solidFill>
                            <a:schemeClr val="tx1"/>
                          </a:solidFill>
                          <a:effectLst/>
                        </a:rPr>
                        <a:t>COMUNIDAD 4</a:t>
                      </a:r>
                      <a:endParaRPr lang="es-CO" sz="14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422"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b="0" dirty="0" smtClean="0">
                          <a:solidFill>
                            <a:schemeClr val="tx1"/>
                          </a:solidFill>
                        </a:rPr>
                        <a:t>La historia del número</a:t>
                      </a:r>
                      <a:r>
                        <a:rPr lang="es-CO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CO" sz="1400" b="0" baseline="0" dirty="0" smtClean="0">
                          <a:solidFill>
                            <a:schemeClr val="tx1"/>
                          </a:solidFill>
                        </a:rPr>
                        <a:t>Pi y </a:t>
                      </a:r>
                      <a:r>
                        <a:rPr lang="es-CO" sz="1400" b="0" baseline="0" dirty="0" smtClean="0">
                          <a:solidFill>
                            <a:schemeClr val="tx1"/>
                          </a:solidFill>
                        </a:rPr>
                        <a:t>Actividad </a:t>
                      </a:r>
                      <a:r>
                        <a:rPr lang="es-CO" sz="1400" b="0" baseline="0" dirty="0" err="1" smtClean="0">
                          <a:solidFill>
                            <a:schemeClr val="tx1"/>
                          </a:solidFill>
                        </a:rPr>
                        <a:t>PiMath</a:t>
                      </a:r>
                      <a:r>
                        <a:rPr lang="es-CO" sz="1400" b="0" baseline="0" dirty="0" smtClean="0">
                          <a:solidFill>
                            <a:schemeClr val="tx1"/>
                          </a:solidFill>
                        </a:rPr>
                        <a:t> Art </a:t>
                      </a:r>
                      <a:endParaRPr lang="es-CO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Cómo</a:t>
                      </a:r>
                      <a:r>
                        <a:rPr lang="es-CO" sz="14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llegar a una aproximación de PI experimentando</a:t>
                      </a:r>
                      <a:endParaRPr lang="es-CO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086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>
                          <a:solidFill>
                            <a:schemeClr val="tx1"/>
                          </a:solidFill>
                          <a:effectLst/>
                        </a:rPr>
                        <a:t>COMUNIDAD 5</a:t>
                      </a:r>
                      <a:endParaRPr lang="es-CO" sz="14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>
                          <a:solidFill>
                            <a:schemeClr val="tx1"/>
                          </a:solidFill>
                          <a:effectLst/>
                        </a:rPr>
                        <a:t>COMUNIDAD 6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6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Cortometraje</a:t>
                      </a:r>
                      <a:r>
                        <a:rPr lang="es-CO" sz="14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sobre el símbolo PI “PIPAS”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Actividades complementarias </a:t>
                      </a:r>
                      <a:endParaRPr lang="es-CO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Comic matemático</a:t>
                      </a:r>
                      <a:endParaRPr lang="es-CO" sz="14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655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>
                          <a:solidFill>
                            <a:schemeClr val="tx1"/>
                          </a:solidFill>
                          <a:effectLst/>
                        </a:rPr>
                        <a:t>COMUNIDAD 6 (Énfasis Matemática</a:t>
                      </a:r>
                      <a:r>
                        <a:rPr lang="es-CO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y Tecnología</a:t>
                      </a:r>
                      <a:r>
                        <a:rPr lang="es-CO" sz="1400" b="1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COMUNIDAD</a:t>
                      </a:r>
                      <a:r>
                        <a:rPr lang="es-CO" sz="14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7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70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1:30 p.m. — 3:00 p.m.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Jueves 12 de marzo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Charla Invitado</a:t>
                      </a:r>
                    </a:p>
                    <a:p>
                      <a:pPr algn="ctr"/>
                      <a:r>
                        <a:rPr lang="es-CO" sz="1100" dirty="0" smtClean="0"/>
                        <a:t>Profesor</a:t>
                      </a:r>
                      <a:r>
                        <a:rPr lang="es-CO" sz="1100" baseline="0" dirty="0" smtClean="0"/>
                        <a:t>: Mauricio Bautista Ballén </a:t>
                      </a:r>
                      <a:endParaRPr lang="es-CO" sz="1100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Carrera </a:t>
                      </a:r>
                      <a:r>
                        <a:rPr lang="es-CO" sz="1100" b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de observación niveles</a:t>
                      </a:r>
                      <a:r>
                        <a:rPr lang="es-CO" sz="1100" b="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1 y 2.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Carrera de observación</a:t>
                      </a:r>
                      <a:r>
                        <a:rPr lang="es-CO" sz="1100" b="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niveles 3 y 4.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5874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392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ACTIVIDAD COMPLEMENTARIA</a:t>
            </a:r>
            <a:br>
              <a:rPr lang="es-ES_tradnl" dirty="0" smtClean="0"/>
            </a:br>
            <a:r>
              <a:rPr lang="es-ES_tradnl" dirty="0" smtClean="0"/>
              <a:t>(Primer descanso)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charset="2"/>
              <a:buChar char="Ø"/>
            </a:pPr>
            <a:r>
              <a:rPr lang="es-ES_tradnl" dirty="0" smtClean="0"/>
              <a:t>Simultanea de Ajedrez</a:t>
            </a:r>
            <a:r>
              <a:rPr lang="es-ES_tradnl" dirty="0" smtClean="0"/>
              <a:t> </a:t>
            </a:r>
            <a:r>
              <a:rPr lang="es-ES_tradnl" dirty="0"/>
              <a:t>(Patio </a:t>
            </a:r>
            <a:r>
              <a:rPr lang="es-ES_tradnl" dirty="0" smtClean="0"/>
              <a:t>central)</a:t>
            </a:r>
            <a:endParaRPr lang="es-ES_tradnl" dirty="0"/>
          </a:p>
          <a:p>
            <a:pPr marL="0" indent="0">
              <a:buClrTx/>
              <a:buSzTx/>
              <a:buFontTx/>
              <a:buNone/>
            </a:pPr>
            <a:endParaRPr lang="es-ES_tradnl" dirty="0"/>
          </a:p>
        </p:txBody>
      </p:sp>
      <p:pic>
        <p:nvPicPr>
          <p:cNvPr id="5" name="Imagen 5">
            <a:extLst>
              <a:ext uri="{FF2B5EF4-FFF2-40B4-BE49-F238E27FC236}">
                <a16:creationId xmlns:a16="http://schemas.microsoft.com/office/drawing/2014/main" id="{BA1511CA-A749-8149-A1D4-31AB05CC4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563" y="3966822"/>
            <a:ext cx="3242468" cy="143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560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/>
              <a:t>Organización y ambientación: </a:t>
            </a:r>
            <a:br>
              <a:rPr lang="es-CO" dirty="0"/>
            </a:br>
            <a:r>
              <a:rPr lang="es-CO" dirty="0" smtClean="0"/>
              <a:t>Viernes 13 de Marzo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4954" y="2603499"/>
            <a:ext cx="9980078" cy="3531829"/>
          </a:xfrm>
        </p:spPr>
        <p:txBody>
          <a:bodyPr>
            <a:normAutofit/>
          </a:bodyPr>
          <a:lstStyle/>
          <a:p>
            <a:pPr algn="just"/>
            <a:endParaRPr lang="es-CO" sz="2400" dirty="0" smtClean="0"/>
          </a:p>
          <a:p>
            <a:pPr algn="just"/>
            <a:r>
              <a:rPr lang="es-CO" sz="2400" dirty="0" smtClean="0"/>
              <a:t>En </a:t>
            </a:r>
            <a:r>
              <a:rPr lang="es-CO" sz="2400" dirty="0"/>
              <a:t>cada salón, con el apoyo del maestro que tenga </a:t>
            </a:r>
            <a:r>
              <a:rPr lang="es-CO" sz="2400" dirty="0" smtClean="0"/>
              <a:t>el primer bloque de clase y uno o dos estudiantes pertenecientes al Énfasis de Matemática y Tecnología,  </a:t>
            </a:r>
            <a:r>
              <a:rPr lang="es-CO" sz="2400" dirty="0"/>
              <a:t>se realizará </a:t>
            </a:r>
            <a:r>
              <a:rPr lang="es-CO" sz="2400" dirty="0" smtClean="0"/>
              <a:t>control de asistencia</a:t>
            </a:r>
            <a:r>
              <a:rPr lang="es-CO" sz="2400" dirty="0" smtClean="0"/>
              <a:t> </a:t>
            </a:r>
            <a:r>
              <a:rPr lang="es-CO" sz="2400" dirty="0"/>
              <a:t>y la organización correspondiente </a:t>
            </a:r>
            <a:r>
              <a:rPr lang="es-CO" sz="2400" dirty="0" smtClean="0"/>
              <a:t>según el trabajo propuesto por cada docente responsable del áre</a:t>
            </a:r>
            <a:r>
              <a:rPr lang="es-CO" sz="2400" dirty="0" smtClean="0"/>
              <a:t>a de matemáticas.</a:t>
            </a:r>
            <a:r>
              <a:rPr lang="es-CO" sz="2400" dirty="0" smtClean="0"/>
              <a:t> 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37197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522879" cy="706964"/>
          </a:xfrm>
        </p:spPr>
        <p:txBody>
          <a:bodyPr/>
          <a:lstStyle/>
          <a:p>
            <a:pPr algn="ctr"/>
            <a:r>
              <a:rPr lang="es-CO" dirty="0"/>
              <a:t>ORGANIZACIÓN: </a:t>
            </a:r>
            <a:br>
              <a:rPr lang="es-CO" dirty="0"/>
            </a:br>
            <a:r>
              <a:rPr lang="es-CO" dirty="0" smtClean="0"/>
              <a:t>Viernes</a:t>
            </a:r>
            <a:r>
              <a:rPr lang="es-CO" dirty="0" smtClean="0"/>
              <a:t> 13 de Marzo (Primer bloque)</a:t>
            </a:r>
            <a:endParaRPr lang="es-CO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56312"/>
              </p:ext>
            </p:extLst>
          </p:nvPr>
        </p:nvGraphicFramePr>
        <p:xfrm>
          <a:off x="1293389" y="2424546"/>
          <a:ext cx="9704441" cy="3959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6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6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46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COMUNIDAD </a:t>
                      </a:r>
                      <a:r>
                        <a:rPr lang="es-CO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 smtClean="0">
                          <a:solidFill>
                            <a:schemeClr val="tx1"/>
                          </a:solidFill>
                          <a:effectLst/>
                        </a:rPr>
                        <a:t>COMUNIDAD 2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76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Diego</a:t>
                      </a:r>
                      <a:r>
                        <a:rPr lang="es-CO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Alejandro Guerra </a:t>
                      </a:r>
                      <a:endParaRPr lang="es-CO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Carol Tatiana</a:t>
                      </a:r>
                      <a:r>
                        <a:rPr lang="es-CO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Ramos </a:t>
                      </a:r>
                      <a:endParaRPr lang="es-CO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074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>
                          <a:solidFill>
                            <a:schemeClr val="tx1"/>
                          </a:solidFill>
                          <a:effectLst/>
                        </a:rPr>
                        <a:t>COMUNIDAD 3</a:t>
                      </a:r>
                      <a:endParaRPr lang="es-CO" sz="14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>
                          <a:solidFill>
                            <a:schemeClr val="tx1"/>
                          </a:solidFill>
                          <a:effectLst/>
                        </a:rPr>
                        <a:t>COMUNIDAD 4</a:t>
                      </a:r>
                      <a:endParaRPr lang="es-CO" sz="14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422"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b="0" dirty="0" smtClean="0">
                          <a:solidFill>
                            <a:schemeClr val="tx1"/>
                          </a:solidFill>
                        </a:rPr>
                        <a:t>William</a:t>
                      </a:r>
                      <a:r>
                        <a:rPr lang="es-CO" sz="1400" b="0" baseline="0" dirty="0" smtClean="0">
                          <a:solidFill>
                            <a:schemeClr val="tx1"/>
                          </a:solidFill>
                        </a:rPr>
                        <a:t> Andrés Cárdenas – Yamile Noriega  </a:t>
                      </a:r>
                      <a:endParaRPr lang="es-CO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Raquel</a:t>
                      </a:r>
                      <a:r>
                        <a:rPr lang="es-CO" sz="14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Redondo – Edwin Yesid Parra</a:t>
                      </a:r>
                      <a:endParaRPr lang="es-CO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086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>
                          <a:solidFill>
                            <a:schemeClr val="tx1"/>
                          </a:solidFill>
                          <a:effectLst/>
                        </a:rPr>
                        <a:t>COMUNIDAD 5</a:t>
                      </a:r>
                      <a:endParaRPr lang="es-CO" sz="14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>
                          <a:solidFill>
                            <a:schemeClr val="tx1"/>
                          </a:solidFill>
                          <a:effectLst/>
                        </a:rPr>
                        <a:t>COMUNIDAD 6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6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Luis</a:t>
                      </a:r>
                      <a:r>
                        <a:rPr lang="es-CO" sz="14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Alberto Ortiz – Martin Emilio Rodríguez </a:t>
                      </a:r>
                      <a:endParaRPr lang="es-CO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Eli</a:t>
                      </a:r>
                      <a:r>
                        <a:rPr lang="es-CO" sz="1400" baseline="0" dirty="0" smtClean="0"/>
                        <a:t>ana Martínez – Henry Darío López </a:t>
                      </a:r>
                      <a:endParaRPr lang="es-CO" sz="14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655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>
                          <a:solidFill>
                            <a:schemeClr val="tx1"/>
                          </a:solidFill>
                          <a:effectLst/>
                        </a:rPr>
                        <a:t>COMUNIDAD 6 (Énfasis Matemática</a:t>
                      </a:r>
                      <a:r>
                        <a:rPr lang="es-CO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y Tecnología</a:t>
                      </a:r>
                      <a:r>
                        <a:rPr lang="es-CO" sz="1400" b="1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COMUNIDAD</a:t>
                      </a:r>
                      <a:r>
                        <a:rPr lang="es-CO" sz="14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7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70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1:30 p.m. — 3:00 p.m.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Jueves 12 de marzo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Carol</a:t>
                      </a:r>
                      <a:r>
                        <a:rPr lang="es-CO" sz="1100" baseline="0" dirty="0" smtClean="0"/>
                        <a:t> Tatiana Ramos </a:t>
                      </a:r>
                    </a:p>
                    <a:p>
                      <a:pPr algn="ctr"/>
                      <a:r>
                        <a:rPr lang="es-CO" sz="1100" baseline="0" dirty="0" smtClean="0"/>
                        <a:t>Henry Darío López 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Ricardo Julio Mancipe 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5874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781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38313" y="3311492"/>
            <a:ext cx="8761413" cy="706964"/>
          </a:xfrm>
        </p:spPr>
        <p:txBody>
          <a:bodyPr/>
          <a:lstStyle/>
          <a:p>
            <a:pPr algn="ctr"/>
            <a:r>
              <a:rPr lang="es-CO" sz="7200" b="1" dirty="0">
                <a:solidFill>
                  <a:schemeClr val="tx1"/>
                </a:solidFill>
              </a:rPr>
              <a:t>GRACIAS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268065" y="5589639"/>
            <a:ext cx="4645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b="1" dirty="0"/>
              <a:t>ÁREA DE MATEMÁTICAS </a:t>
            </a:r>
            <a:r>
              <a:rPr lang="es-CO" b="1" dirty="0" smtClean="0"/>
              <a:t>2020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115088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Sala de reuniones 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1463</TotalTime>
  <Words>278</Words>
  <Application>Microsoft Office PowerPoint</Application>
  <PresentationFormat>Panorámica</PresentationFormat>
  <Paragraphs>53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</vt:lpstr>
      <vt:lpstr>Wingdings 3</vt:lpstr>
      <vt:lpstr>Sala de reuniones Ion</vt:lpstr>
      <vt:lpstr>“Ofrecer un punto de enlace que sirva para evaluar continuamente la función esencial que desempeñan las matemáticas en la vida de  los  ciudadanos  del  mundo” </vt:lpstr>
      <vt:lpstr>ORGANIZACIÓN:  Viernes 13 de Marzo (Primer bloque)</vt:lpstr>
      <vt:lpstr>ACTIVIDAD COMPLEMENTARIA (Primer descanso)</vt:lpstr>
      <vt:lpstr>Organización y ambientación:  Viernes 13 de Marzo </vt:lpstr>
      <vt:lpstr>ORGANIZACIÓN:  Viernes 13 de Marzo (Primer bloque)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MUNDIAL MATEMÁTICO</dc:title>
  <dc:creator>Augusto Noriega</dc:creator>
  <cp:lastModifiedBy>Usuario de Windows</cp:lastModifiedBy>
  <cp:revision>114</cp:revision>
  <dcterms:created xsi:type="dcterms:W3CDTF">2018-05-23T18:26:49Z</dcterms:created>
  <dcterms:modified xsi:type="dcterms:W3CDTF">2020-03-04T22:19:57Z</dcterms:modified>
</cp:coreProperties>
</file>